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9" r:id="rId2"/>
    <p:sldId id="257" r:id="rId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000000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5667" autoAdjust="0"/>
    <p:restoredTop sz="77958" autoAdjust="0"/>
  </p:normalViewPr>
  <p:slideViewPr>
    <p:cSldViewPr snapToGrid="0">
      <p:cViewPr varScale="1">
        <p:scale>
          <a:sx n="67" d="100"/>
          <a:sy n="67" d="100"/>
        </p:scale>
        <p:origin x="60" y="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BD77F-1107-4348-B8ED-845021E79C8F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91532-1ECE-4BE4-B57E-F6A6A6FD9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674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91532-1ECE-4BE4-B57E-F6A6A6FD9B0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170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C7A2-7B40-4867-A73F-159D1F16B657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0715-02F5-42CB-B4FA-7D4799DD6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24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C7A2-7B40-4867-A73F-159D1F16B657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0715-02F5-42CB-B4FA-7D4799DD6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044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C7A2-7B40-4867-A73F-159D1F16B657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0715-02F5-42CB-B4FA-7D4799DD6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439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C7A2-7B40-4867-A73F-159D1F16B657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0715-02F5-42CB-B4FA-7D4799DD6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773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C7A2-7B40-4867-A73F-159D1F16B657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0715-02F5-42CB-B4FA-7D4799DD6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601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C7A2-7B40-4867-A73F-159D1F16B657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0715-02F5-42CB-B4FA-7D4799DD6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243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C7A2-7B40-4867-A73F-159D1F16B657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0715-02F5-42CB-B4FA-7D4799DD6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966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C7A2-7B40-4867-A73F-159D1F16B657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0715-02F5-42CB-B4FA-7D4799DD6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343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C7A2-7B40-4867-A73F-159D1F16B657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0715-02F5-42CB-B4FA-7D4799DD6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719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C7A2-7B40-4867-A73F-159D1F16B657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0715-02F5-42CB-B4FA-7D4799DD6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321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C7A2-7B40-4867-A73F-159D1F16B657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0715-02F5-42CB-B4FA-7D4799DD6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190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9C7A2-7B40-4867-A73F-159D1F16B657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00715-02F5-42CB-B4FA-7D4799DD6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37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952656" y="530488"/>
            <a:ext cx="6419474" cy="6327088"/>
            <a:chOff x="3578965" y="530912"/>
            <a:chExt cx="4635881" cy="4578315"/>
          </a:xfrm>
        </p:grpSpPr>
        <p:sp>
          <p:nvSpPr>
            <p:cNvPr id="4" name="Oval 3"/>
            <p:cNvSpPr/>
            <p:nvPr/>
          </p:nvSpPr>
          <p:spPr>
            <a:xfrm>
              <a:off x="4787879" y="530912"/>
              <a:ext cx="2493108" cy="4024923"/>
            </a:xfrm>
            <a:prstGeom prst="ellipse">
              <a:avLst/>
            </a:prstGeom>
            <a:solidFill>
              <a:srgbClr val="00B050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 rot="4320000">
              <a:off x="4955831" y="846136"/>
              <a:ext cx="2493108" cy="4024923"/>
            </a:xfrm>
            <a:prstGeom prst="ellipse">
              <a:avLst/>
            </a:prstGeom>
            <a:solidFill>
              <a:srgbClr val="0070C0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 rot="17280000">
              <a:off x="4344873" y="530911"/>
              <a:ext cx="2493108" cy="4024923"/>
            </a:xfrm>
            <a:prstGeom prst="ellipse">
              <a:avLst/>
            </a:prstGeom>
            <a:solidFill>
              <a:srgbClr val="FF0000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Oval 6"/>
            <p:cNvSpPr/>
            <p:nvPr/>
          </p:nvSpPr>
          <p:spPr>
            <a:xfrm rot="12960000">
              <a:off x="4237081" y="882009"/>
              <a:ext cx="2493108" cy="4024923"/>
            </a:xfrm>
            <a:prstGeom prst="ellipse">
              <a:avLst/>
            </a:prstGeom>
            <a:solidFill>
              <a:srgbClr val="7030A0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 rot="8640000">
              <a:off x="4579214" y="1084304"/>
              <a:ext cx="2493108" cy="4024923"/>
            </a:xfrm>
            <a:prstGeom prst="ellipse">
              <a:avLst/>
            </a:prstGeom>
            <a:solidFill>
              <a:srgbClr val="FFFF00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5468803" y="3341529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1,2,3,4,5</a:t>
            </a:r>
            <a:endParaRPr lang="en-US" dirty="0" smtClean="0"/>
          </a:p>
        </p:txBody>
      </p:sp>
      <p:sp>
        <p:nvSpPr>
          <p:cNvPr id="27" name="TextBox 26"/>
          <p:cNvSpPr txBox="1"/>
          <p:nvPr/>
        </p:nvSpPr>
        <p:spPr>
          <a:xfrm>
            <a:off x="3227832" y="2338303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 only</a:t>
            </a:r>
            <a:endParaRPr lang="en-US" dirty="0" smtClean="0"/>
          </a:p>
        </p:txBody>
      </p:sp>
      <p:sp>
        <p:nvSpPr>
          <p:cNvPr id="28" name="TextBox 27"/>
          <p:cNvSpPr txBox="1"/>
          <p:nvPr/>
        </p:nvSpPr>
        <p:spPr>
          <a:xfrm>
            <a:off x="3888461" y="5416234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 only</a:t>
            </a:r>
            <a:endParaRPr lang="en-US" dirty="0" smtClean="0"/>
          </a:p>
        </p:txBody>
      </p:sp>
      <p:sp>
        <p:nvSpPr>
          <p:cNvPr id="29" name="TextBox 28"/>
          <p:cNvSpPr txBox="1"/>
          <p:nvPr/>
        </p:nvSpPr>
        <p:spPr>
          <a:xfrm>
            <a:off x="6100529" y="795005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only</a:t>
            </a:r>
            <a:endParaRPr lang="en-US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7299568" y="5785566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 only</a:t>
            </a:r>
            <a:endParaRPr lang="en-US" dirty="0" smtClean="0"/>
          </a:p>
        </p:txBody>
      </p:sp>
      <p:sp>
        <p:nvSpPr>
          <p:cNvPr id="31" name="TextBox 30"/>
          <p:cNvSpPr txBox="1"/>
          <p:nvPr/>
        </p:nvSpPr>
        <p:spPr>
          <a:xfrm>
            <a:off x="8606834" y="2977574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 only</a:t>
            </a:r>
            <a:endParaRPr lang="en-US" dirty="0" smtClean="0"/>
          </a:p>
        </p:txBody>
      </p:sp>
      <p:sp>
        <p:nvSpPr>
          <p:cNvPr id="32" name="TextBox 31"/>
          <p:cNvSpPr txBox="1"/>
          <p:nvPr/>
        </p:nvSpPr>
        <p:spPr>
          <a:xfrm rot="17914170">
            <a:off x="3588010" y="3578423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4&amp;5</a:t>
            </a:r>
            <a:endParaRPr lang="en-US" sz="1600" dirty="0"/>
          </a:p>
        </p:txBody>
      </p:sp>
      <p:sp>
        <p:nvSpPr>
          <p:cNvPr id="33" name="TextBox 32"/>
          <p:cNvSpPr txBox="1"/>
          <p:nvPr/>
        </p:nvSpPr>
        <p:spPr>
          <a:xfrm rot="2658313">
            <a:off x="5174737" y="5626627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3&amp;4</a:t>
            </a:r>
            <a:endParaRPr lang="en-US" sz="1600" dirty="0"/>
          </a:p>
        </p:txBody>
      </p:sp>
      <p:sp>
        <p:nvSpPr>
          <p:cNvPr id="34" name="TextBox 33"/>
          <p:cNvSpPr txBox="1"/>
          <p:nvPr/>
        </p:nvSpPr>
        <p:spPr>
          <a:xfrm rot="19841267">
            <a:off x="7702101" y="4684219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2&amp;3</a:t>
            </a:r>
            <a:endParaRPr lang="en-US" sz="1600" dirty="0"/>
          </a:p>
        </p:txBody>
      </p:sp>
      <p:sp>
        <p:nvSpPr>
          <p:cNvPr id="35" name="TextBox 34"/>
          <p:cNvSpPr txBox="1"/>
          <p:nvPr/>
        </p:nvSpPr>
        <p:spPr>
          <a:xfrm rot="4452619">
            <a:off x="7591848" y="2049833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1&amp;2</a:t>
            </a:r>
            <a:endParaRPr lang="en-US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5100776" y="1395096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1&amp;5</a:t>
            </a:r>
            <a:endParaRPr lang="en-US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3953696" y="4586897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2&amp;4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6437720" y="5600900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1,3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7912023" y="3807958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2&amp;5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4156323" y="198250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3&amp;5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6587593" y="1398727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1&amp;4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 rot="392855">
            <a:off x="4066416" y="2607512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3,4,5</a:t>
            </a:r>
            <a:endParaRPr lang="en-US" dirty="0" smtClean="0"/>
          </a:p>
        </p:txBody>
      </p:sp>
      <p:sp>
        <p:nvSpPr>
          <p:cNvPr id="45" name="TextBox 44"/>
          <p:cNvSpPr txBox="1"/>
          <p:nvPr/>
        </p:nvSpPr>
        <p:spPr>
          <a:xfrm>
            <a:off x="3774352" y="4061377"/>
            <a:ext cx="599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2,4,5</a:t>
            </a:r>
            <a:endParaRPr lang="en-US" sz="1600" dirty="0"/>
          </a:p>
        </p:txBody>
      </p:sp>
      <p:sp>
        <p:nvSpPr>
          <p:cNvPr id="46" name="TextBox 45"/>
          <p:cNvSpPr txBox="1"/>
          <p:nvPr/>
        </p:nvSpPr>
        <p:spPr>
          <a:xfrm>
            <a:off x="6856424" y="5065394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1,2,3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7743064" y="4355495"/>
            <a:ext cx="599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2,3,5</a:t>
            </a:r>
            <a:endParaRPr lang="en-US" sz="1600" dirty="0"/>
          </a:p>
        </p:txBody>
      </p:sp>
      <p:sp>
        <p:nvSpPr>
          <p:cNvPr id="48" name="TextBox 47"/>
          <p:cNvSpPr txBox="1"/>
          <p:nvPr/>
        </p:nvSpPr>
        <p:spPr>
          <a:xfrm>
            <a:off x="4531413" y="4940788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2,3,4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5498370" y="5521372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1,3,4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6957317" y="1849778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1,2,4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4810955" y="1544758"/>
            <a:ext cx="599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1,3,5</a:t>
            </a:r>
            <a:endParaRPr lang="en-US" sz="1600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5094759" y="1894568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1,3,4,5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5498370" y="5131452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1,2,3,4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969949" y="3531925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2,3,4,5</a:t>
            </a:r>
            <a:endParaRPr lang="en-US" dirty="0" smtClean="0"/>
          </a:p>
        </p:txBody>
      </p:sp>
      <p:sp>
        <p:nvSpPr>
          <p:cNvPr id="56" name="TextBox 55"/>
          <p:cNvSpPr txBox="1"/>
          <p:nvPr/>
        </p:nvSpPr>
        <p:spPr>
          <a:xfrm rot="870435">
            <a:off x="5813188" y="1556014"/>
            <a:ext cx="599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1,4,5</a:t>
            </a:r>
            <a:endParaRPr lang="en-US" sz="1600" dirty="0"/>
          </a:p>
        </p:txBody>
      </p:sp>
      <p:sp>
        <p:nvSpPr>
          <p:cNvPr id="57" name="TextBox 56"/>
          <p:cNvSpPr txBox="1"/>
          <p:nvPr/>
        </p:nvSpPr>
        <p:spPr>
          <a:xfrm>
            <a:off x="6963747" y="2301066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1,2,4,5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7538965" y="3119399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1,2,5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7032240" y="4506596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1,2,3,5</a:t>
            </a:r>
            <a:endParaRPr lang="en-US" dirty="0" smtClean="0"/>
          </a:p>
        </p:txBody>
      </p:sp>
      <p:sp>
        <p:nvSpPr>
          <p:cNvPr id="55" name="TextBox 54"/>
          <p:cNvSpPr txBox="1"/>
          <p:nvPr/>
        </p:nvSpPr>
        <p:spPr>
          <a:xfrm>
            <a:off x="1798233" y="1035707"/>
            <a:ext cx="14895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/>
              <a:t>Genus species</a:t>
            </a:r>
            <a:endParaRPr lang="en-US" i="1" dirty="0" smtClean="0"/>
          </a:p>
          <a:p>
            <a:pPr algn="ctr"/>
            <a:r>
              <a:rPr lang="en-US" dirty="0" smtClean="0"/>
              <a:t>Strain-5</a:t>
            </a:r>
            <a:endParaRPr lang="en-US" i="1" baseline="30000" dirty="0"/>
          </a:p>
          <a:p>
            <a:pPr algn="ctr"/>
            <a:r>
              <a:rPr lang="en-US" dirty="0" smtClean="0"/>
              <a:t>WGS: </a:t>
            </a:r>
            <a:r>
              <a:rPr lang="en-US" dirty="0" smtClean="0"/>
              <a:t>XXXX</a:t>
            </a:r>
            <a:endParaRPr lang="en-US" dirty="0" smtClean="0"/>
          </a:p>
          <a:p>
            <a:pPr algn="ctr"/>
            <a:r>
              <a:rPr lang="en-US" dirty="0" smtClean="0"/>
              <a:t>X,XXX,XXX </a:t>
            </a:r>
            <a:r>
              <a:rPr lang="en-US" dirty="0" err="1" smtClean="0"/>
              <a:t>bp</a:t>
            </a:r>
            <a:endParaRPr lang="en-US" dirty="0"/>
          </a:p>
          <a:p>
            <a:pPr algn="ctr"/>
            <a:r>
              <a:rPr lang="en-US" dirty="0" smtClean="0"/>
              <a:t>XXXX CDS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2053938" y="5212719"/>
            <a:ext cx="14895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/>
              <a:t>Genus species</a:t>
            </a:r>
            <a:endParaRPr lang="en-US" i="1" dirty="0" smtClean="0"/>
          </a:p>
          <a:p>
            <a:pPr algn="ctr"/>
            <a:r>
              <a:rPr lang="en-US" dirty="0" smtClean="0"/>
              <a:t>Strain-4</a:t>
            </a:r>
            <a:endParaRPr lang="en-US" i="1" baseline="30000" dirty="0"/>
          </a:p>
          <a:p>
            <a:pPr algn="ctr"/>
            <a:r>
              <a:rPr lang="en-US" dirty="0" smtClean="0"/>
              <a:t>WGS: </a:t>
            </a:r>
            <a:r>
              <a:rPr lang="en-US" dirty="0" smtClean="0"/>
              <a:t>XXXX</a:t>
            </a:r>
            <a:endParaRPr lang="en-US" dirty="0" smtClean="0"/>
          </a:p>
          <a:p>
            <a:pPr algn="ctr"/>
            <a:r>
              <a:rPr lang="en-US" dirty="0" smtClean="0"/>
              <a:t>X,XXX,XXX </a:t>
            </a:r>
            <a:r>
              <a:rPr lang="en-US" dirty="0" err="1" smtClean="0"/>
              <a:t>bp</a:t>
            </a:r>
            <a:endParaRPr lang="en-US" dirty="0"/>
          </a:p>
          <a:p>
            <a:pPr algn="ctr"/>
            <a:r>
              <a:rPr lang="en-US" dirty="0" smtClean="0"/>
              <a:t>XXXX CDS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8147676" y="5265242"/>
            <a:ext cx="14895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/>
              <a:t>Genus species</a:t>
            </a:r>
            <a:endParaRPr lang="en-US" i="1" dirty="0" smtClean="0"/>
          </a:p>
          <a:p>
            <a:pPr algn="ctr"/>
            <a:r>
              <a:rPr lang="en-US" dirty="0" smtClean="0"/>
              <a:t>Strain-3</a:t>
            </a:r>
            <a:endParaRPr lang="en-US" i="1" baseline="30000" dirty="0"/>
          </a:p>
          <a:p>
            <a:pPr algn="ctr"/>
            <a:r>
              <a:rPr lang="en-US" dirty="0" smtClean="0"/>
              <a:t>WGS: </a:t>
            </a:r>
            <a:r>
              <a:rPr lang="en-US" dirty="0" smtClean="0"/>
              <a:t>XXXX</a:t>
            </a:r>
            <a:endParaRPr lang="en-US" dirty="0" smtClean="0"/>
          </a:p>
          <a:p>
            <a:pPr algn="ctr"/>
            <a:r>
              <a:rPr lang="en-US" dirty="0" smtClean="0"/>
              <a:t>X,XXX,XXX </a:t>
            </a:r>
            <a:r>
              <a:rPr lang="en-US" dirty="0" err="1" smtClean="0"/>
              <a:t>bp</a:t>
            </a:r>
            <a:endParaRPr lang="en-US" dirty="0"/>
          </a:p>
          <a:p>
            <a:pPr algn="ctr"/>
            <a:r>
              <a:rPr lang="en-US" dirty="0" smtClean="0"/>
              <a:t>XXXX CDS</a:t>
            </a:r>
            <a:endParaRPr 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9293526" y="2358771"/>
            <a:ext cx="14895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/>
              <a:t>Genus species</a:t>
            </a:r>
            <a:endParaRPr lang="en-US" i="1" dirty="0" smtClean="0"/>
          </a:p>
          <a:p>
            <a:pPr algn="ctr"/>
            <a:r>
              <a:rPr lang="en-US" dirty="0" smtClean="0"/>
              <a:t>Strain-2</a:t>
            </a:r>
            <a:endParaRPr lang="en-US" i="1" baseline="30000" dirty="0"/>
          </a:p>
          <a:p>
            <a:pPr algn="ctr"/>
            <a:r>
              <a:rPr lang="en-US" dirty="0" smtClean="0"/>
              <a:t>WGS: </a:t>
            </a:r>
            <a:r>
              <a:rPr lang="en-US" dirty="0" smtClean="0"/>
              <a:t>XXXX</a:t>
            </a:r>
            <a:endParaRPr lang="en-US" dirty="0" smtClean="0"/>
          </a:p>
          <a:p>
            <a:pPr algn="ctr"/>
            <a:r>
              <a:rPr lang="en-US" dirty="0" smtClean="0"/>
              <a:t>X,XXX,XXX </a:t>
            </a:r>
            <a:r>
              <a:rPr lang="en-US" dirty="0" err="1" smtClean="0"/>
              <a:t>bp</a:t>
            </a:r>
            <a:endParaRPr lang="en-US" dirty="0"/>
          </a:p>
          <a:p>
            <a:pPr algn="ctr"/>
            <a:r>
              <a:rPr lang="en-US" dirty="0" smtClean="0"/>
              <a:t>XXXX CDS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7350018" y="56341"/>
            <a:ext cx="14895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/>
              <a:t>Genus species</a:t>
            </a:r>
            <a:endParaRPr lang="en-US" i="1" dirty="0" smtClean="0"/>
          </a:p>
          <a:p>
            <a:pPr algn="ctr"/>
            <a:r>
              <a:rPr lang="en-US" dirty="0" smtClean="0"/>
              <a:t>Strain-1</a:t>
            </a:r>
            <a:endParaRPr lang="en-US" i="1" baseline="30000" dirty="0"/>
          </a:p>
          <a:p>
            <a:pPr algn="ctr"/>
            <a:r>
              <a:rPr lang="en-US" dirty="0" smtClean="0"/>
              <a:t>WGS: </a:t>
            </a:r>
            <a:r>
              <a:rPr lang="en-US" dirty="0" smtClean="0"/>
              <a:t>XXXX</a:t>
            </a:r>
            <a:endParaRPr lang="en-US" dirty="0" smtClean="0"/>
          </a:p>
          <a:p>
            <a:pPr algn="ctr"/>
            <a:r>
              <a:rPr lang="en-US" dirty="0" smtClean="0"/>
              <a:t>X,XXX,XXX </a:t>
            </a:r>
            <a:r>
              <a:rPr lang="en-US" dirty="0" err="1" smtClean="0"/>
              <a:t>bp</a:t>
            </a:r>
            <a:endParaRPr lang="en-US" dirty="0"/>
          </a:p>
          <a:p>
            <a:pPr algn="ctr"/>
            <a:r>
              <a:rPr lang="en-US" dirty="0" smtClean="0"/>
              <a:t>XXXX CDS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6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188440" y="788087"/>
            <a:ext cx="5776050" cy="5322811"/>
            <a:chOff x="3578965" y="530912"/>
            <a:chExt cx="4635881" cy="4578315"/>
          </a:xfrm>
        </p:grpSpPr>
        <p:sp>
          <p:nvSpPr>
            <p:cNvPr id="4" name="Oval 3"/>
            <p:cNvSpPr/>
            <p:nvPr/>
          </p:nvSpPr>
          <p:spPr>
            <a:xfrm>
              <a:off x="4787879" y="530912"/>
              <a:ext cx="2493108" cy="4024923"/>
            </a:xfrm>
            <a:prstGeom prst="ellipse">
              <a:avLst/>
            </a:prstGeom>
            <a:solidFill>
              <a:srgbClr val="00B050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 rot="4320000">
              <a:off x="4955831" y="846136"/>
              <a:ext cx="2493108" cy="4024923"/>
            </a:xfrm>
            <a:prstGeom prst="ellipse">
              <a:avLst/>
            </a:prstGeom>
            <a:solidFill>
              <a:srgbClr val="0070C0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 rot="17280000">
              <a:off x="4344873" y="530911"/>
              <a:ext cx="2493108" cy="4024923"/>
            </a:xfrm>
            <a:prstGeom prst="ellipse">
              <a:avLst/>
            </a:prstGeom>
            <a:solidFill>
              <a:srgbClr val="FF0000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 rot="12960000">
              <a:off x="4237081" y="882009"/>
              <a:ext cx="2493108" cy="4024923"/>
            </a:xfrm>
            <a:prstGeom prst="ellipse">
              <a:avLst/>
            </a:prstGeom>
            <a:solidFill>
              <a:srgbClr val="7030A0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 rot="8640000">
              <a:off x="4579214" y="1084304"/>
              <a:ext cx="2493108" cy="4024923"/>
            </a:xfrm>
            <a:prstGeom prst="ellipse">
              <a:avLst/>
            </a:prstGeom>
            <a:solidFill>
              <a:srgbClr val="FFFF00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107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87</Words>
  <Application>Microsoft Office PowerPoint</Application>
  <PresentationFormat>Widescreen</PresentationFormat>
  <Paragraphs>57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Lycoming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NEWMAN</dc:creator>
  <cp:lastModifiedBy>JEFF NEWMAN</cp:lastModifiedBy>
  <cp:revision>39</cp:revision>
  <cp:lastPrinted>2015-02-25T16:57:51Z</cp:lastPrinted>
  <dcterms:created xsi:type="dcterms:W3CDTF">2014-07-16T00:12:21Z</dcterms:created>
  <dcterms:modified xsi:type="dcterms:W3CDTF">2015-06-13T01:25:38Z</dcterms:modified>
</cp:coreProperties>
</file>